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Default Extension="rels" ContentType="application/vnd.openxmlformats-package.relationships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Default Extension="png" ContentType="image/png"/>
  <Override PartName="/ppt/slides/slide9.xml" ContentType="application/vnd.openxmlformats-officedocument.presentationml.slide+xml"/>
  <Default Extension="xml" ContentType="application/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viewProps.xml" ContentType="application/vnd.openxmlformats-officedocument.presentationml.viewProps+xml"/>
  <Default Extension="pdf" ContentType="application/pdf"/>
  <Override PartName="/ppt/slides/slide6.xml" ContentType="application/vnd.openxmlformats-officedocument.presentationml.slide+xml"/>
  <Default Extension="jpeg" ContentType="image/jpeg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1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8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950301"/>
    <a:srgbClr val="9307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vertBarState="maximized">
    <p:restoredLeft sz="15620"/>
    <p:restoredTop sz="94660"/>
  </p:normalViewPr>
  <p:slideViewPr>
    <p:cSldViewPr snapToGrid="0" snapToObjects="1">
      <p:cViewPr>
        <p:scale>
          <a:sx n="150" d="100"/>
          <a:sy n="150" d="100"/>
        </p:scale>
        <p:origin x="-584" y="-1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03775"/>
            <a:ext cx="8001000" cy="925114"/>
          </a:xfrm>
          <a:prstGeom prst="rect">
            <a:avLst/>
          </a:prstGeom>
        </p:spPr>
        <p:txBody>
          <a:bodyPr/>
          <a:lstStyle>
            <a:lvl1pPr algn="l">
              <a:defRPr sz="2800" b="0" i="0" cap="all">
                <a:solidFill>
                  <a:schemeClr val="bg1">
                    <a:lumMod val="95000"/>
                  </a:schemeClr>
                </a:solidFill>
                <a:latin typeface="TitilliumText22L XBold"/>
                <a:cs typeface="TitilliumText22L XBold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4933" y="1989667"/>
            <a:ext cx="4351867" cy="4049098"/>
          </a:xfrm>
          <a:prstGeom prst="rect">
            <a:avLst/>
          </a:prstGeom>
        </p:spPr>
        <p:txBody>
          <a:bodyPr vert="horz" wrap="square" anchor="t"/>
          <a:lstStyle>
            <a:lvl1pPr marL="0" indent="0" algn="l">
              <a:lnSpc>
                <a:spcPct val="100000"/>
              </a:lnSpc>
              <a:spcBef>
                <a:spcPts val="984"/>
              </a:spcBef>
              <a:spcAft>
                <a:spcPts val="2400"/>
              </a:spcAft>
              <a:buClr>
                <a:srgbClr val="950301"/>
              </a:buClr>
              <a:buFont typeface="Arial"/>
              <a:buChar char="•"/>
              <a:defRPr sz="1800" b="0" i="0">
                <a:solidFill>
                  <a:schemeClr val="bg1">
                    <a:lumMod val="65000"/>
                  </a:schemeClr>
                </a:solidFill>
                <a:latin typeface="Cabin Medium"/>
                <a:cs typeface="Cabin Medium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10.26.12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FF98A-F125-9C40-BEFA-3B406B9B6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146D-4B22-FB49-9E91-8E30515EBBEB}" type="datetimeFigureOut">
              <a:rPr lang="en-US" smtClean="0"/>
              <a:pPr/>
              <a:t>10/30/12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9FF98A-F125-9C40-BEFA-3B406B9B687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75734" y="1591733"/>
            <a:ext cx="8001000" cy="956734"/>
          </a:xfrm>
          <a:prstGeom prst="rect">
            <a:avLst/>
          </a:prstGeom>
        </p:spPr>
        <p:txBody>
          <a:bodyPr/>
          <a:lstStyle>
            <a:lvl1pPr algn="ctr">
              <a:defRPr sz="2000" b="0" i="0" cap="all" baseline="0">
                <a:solidFill>
                  <a:schemeClr val="bg1">
                    <a:lumMod val="95000"/>
                  </a:schemeClr>
                </a:solidFill>
                <a:latin typeface="TitilliumText22L XBold"/>
                <a:cs typeface="TitilliumText22L XBold"/>
              </a:defRPr>
            </a:lvl1pPr>
          </a:lstStyle>
          <a:p>
            <a:endParaRPr lang="en-US" dirty="0"/>
          </a:p>
        </p:txBody>
      </p:sp>
      <p:sp>
        <p:nvSpPr>
          <p:cNvPr id="12" name="Title 1"/>
          <p:cNvSpPr txBox="1">
            <a:spLocks/>
          </p:cNvSpPr>
          <p:nvPr userDrawn="1"/>
        </p:nvSpPr>
        <p:spPr>
          <a:xfrm>
            <a:off x="575734" y="2760133"/>
            <a:ext cx="8001000" cy="956734"/>
          </a:xfrm>
          <a:prstGeom prst="rect">
            <a:avLst/>
          </a:prstGeom>
        </p:spPr>
        <p:txBody>
          <a:bodyPr/>
          <a:lstStyle>
            <a:lvl1pPr algn="ctr">
              <a:defRPr sz="2000" b="0" i="0" cap="all" baseline="0">
                <a:solidFill>
                  <a:schemeClr val="bg1">
                    <a:lumMod val="95000"/>
                  </a:schemeClr>
                </a:solidFill>
                <a:latin typeface="TitilliumText22L XBold"/>
                <a:cs typeface="TitilliumText22L XBold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tilliumText22L XBold"/>
              <a:ea typeface="+mj-ea"/>
              <a:cs typeface="TitilliumText22L XBold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Cabin SemiBold"/>
                <a:cs typeface="Cabin SemiBold"/>
              </a:defRPr>
            </a:lvl1pPr>
          </a:lstStyle>
          <a:p>
            <a:fld id="{9FFC146D-4B22-FB49-9E91-8E30515EBBEB}" type="datetimeFigureOut">
              <a:rPr lang="en-US" smtClean="0"/>
              <a:pPr/>
              <a:t>10/30/12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>
                    <a:tint val="75000"/>
                  </a:schemeClr>
                </a:solidFill>
                <a:latin typeface="Cabin SemiBold"/>
                <a:cs typeface="Cabin SemiBold"/>
              </a:defRPr>
            </a:lvl1pPr>
          </a:lstStyle>
          <a:p>
            <a:fld id="{D69FF98A-F125-9C40-BEFA-3B406B9B687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85800" y="903775"/>
            <a:ext cx="8001000" cy="925114"/>
          </a:xfrm>
          <a:prstGeom prst="rect">
            <a:avLst/>
          </a:prstGeom>
        </p:spPr>
        <p:txBody>
          <a:bodyPr anchor="t"/>
          <a:lstStyle>
            <a:lvl1pPr algn="l">
              <a:defRPr sz="2800" b="0" i="0" cap="all">
                <a:solidFill>
                  <a:schemeClr val="bg1">
                    <a:lumMod val="95000"/>
                  </a:schemeClr>
                </a:solidFill>
                <a:latin typeface="TitilliumText22L XBold"/>
                <a:cs typeface="TitilliumText22L XBold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all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tilliumText22L XBold"/>
              <a:ea typeface="+mj-ea"/>
              <a:cs typeface="TitilliumText22L XBold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df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df"/><Relationship Id="rId3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cityofboston.gov/mayor/" TargetMode="External"/><Relationship Id="rId3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exus-logo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49" y="6126945"/>
            <a:ext cx="1043518" cy="606978"/>
          </a:xfrm>
          <a:prstGeom prst="rect">
            <a:avLst/>
          </a:prstGeom>
        </p:spPr>
      </p:pic>
      <p:pic>
        <p:nvPicPr>
          <p:cNvPr id="4" name="Picture 3" descr="lexus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866" y="3295691"/>
            <a:ext cx="5250428" cy="2712721"/>
          </a:xfrm>
          <a:prstGeom prst="rect">
            <a:avLst/>
          </a:prstGeom>
        </p:spPr>
      </p:pic>
      <p:pic>
        <p:nvPicPr>
          <p:cNvPr id="5" name="Picture 4" descr="toyota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670" y="3295691"/>
            <a:ext cx="3290927" cy="3051386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75734" y="1549400"/>
            <a:ext cx="8001000" cy="956734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Vintage collector car show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to benefit the fund for Boston parks &amp; recreation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Title 7"/>
          <p:cNvSpPr txBox="1">
            <a:spLocks/>
          </p:cNvSpPr>
          <p:nvPr/>
        </p:nvSpPr>
        <p:spPr>
          <a:xfrm>
            <a:off x="575734" y="2817324"/>
            <a:ext cx="8001000" cy="95673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Text22L XBold"/>
                <a:ea typeface="+mj-ea"/>
                <a:cs typeface="TitilliumText22L XBold"/>
              </a:rPr>
              <a:t>September 22, 2013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cap="all" dirty="0" smtClean="0">
                <a:solidFill>
                  <a:schemeClr val="bg1">
                    <a:lumMod val="65000"/>
                  </a:schemeClr>
                </a:solidFill>
                <a:latin typeface="TitilliumText22L Medium"/>
                <a:ea typeface="+mj-ea"/>
                <a:cs typeface="TitilliumText22L Medium"/>
              </a:rPr>
              <a:t>Boston common</a:t>
            </a:r>
            <a:endParaRPr kumimoji="0" lang="en-US" sz="1400" u="none" strike="noStrike" kern="1200" cap="all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TitilliumText22L Medium"/>
              <a:ea typeface="+mj-ea"/>
              <a:cs typeface="TitilliumText22L Medium"/>
            </a:endParaRPr>
          </a:p>
        </p:txBody>
      </p:sp>
      <p:pic>
        <p:nvPicPr>
          <p:cNvPr id="11" name="Picture 10" descr="bc_logo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3403600" y="256313"/>
            <a:ext cx="2336800" cy="1184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2013 additions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89667"/>
            <a:ext cx="7890933" cy="4049098"/>
          </a:xfrm>
        </p:spPr>
        <p:txBody>
          <a:bodyPr vert="horz" numCol="2" spcCol="182880"/>
          <a:lstStyle/>
          <a:p>
            <a:pPr marL="169863" indent="-169863">
              <a:lnSpc>
                <a:spcPct val="90000"/>
              </a:lnSpc>
            </a:pPr>
            <a:r>
              <a:rPr lang="en-US" dirty="0" smtClean="0"/>
              <a:t>Featured Asian import sponsor for $50,000 (10 Cars)</a:t>
            </a:r>
          </a:p>
          <a:p>
            <a:pPr marL="169863" indent="-169863"/>
            <a:r>
              <a:rPr lang="en-US" dirty="0" smtClean="0"/>
              <a:t>Include Super car, Alt Fuel, etc.</a:t>
            </a:r>
            <a:endParaRPr lang="en-US" dirty="0" smtClean="0"/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VIP tickets, first pick of field location!</a:t>
            </a:r>
            <a:endParaRPr lang="en-US" dirty="0" smtClean="0"/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Pop-up car displays all over Boston in September</a:t>
            </a:r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Ride &amp; drive events (Ritz Hotel &amp; Condos)</a:t>
            </a:r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Saturday night gala at the Ritz-Carlton Hotel</a:t>
            </a:r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 Glossy program book</a:t>
            </a:r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Possible Wall Street Journal Insert</a:t>
            </a:r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Day of show banners, PA announcements</a:t>
            </a:r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Only $5,000 per car</a:t>
            </a:r>
          </a:p>
          <a:p>
            <a:pPr marL="169863" indent="-169863"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75734" y="1786469"/>
            <a:ext cx="8001000" cy="956734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Can we count on your support?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Title 7"/>
          <p:cNvSpPr txBox="1">
            <a:spLocks/>
          </p:cNvSpPr>
          <p:nvPr/>
        </p:nvSpPr>
        <p:spPr>
          <a:xfrm>
            <a:off x="575734" y="2817324"/>
            <a:ext cx="8001000" cy="95673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tilliumText22L XBold"/>
                <a:ea typeface="+mj-ea"/>
                <a:cs typeface="TitilliumText22L XBold"/>
              </a:rPr>
              <a:t>September 22, 2013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cap="all" dirty="0" smtClean="0">
                <a:solidFill>
                  <a:schemeClr val="bg1">
                    <a:lumMod val="65000"/>
                  </a:schemeClr>
                </a:solidFill>
                <a:latin typeface="TitilliumText22L Medium"/>
                <a:ea typeface="+mj-ea"/>
                <a:cs typeface="TitilliumText22L Medium"/>
              </a:rPr>
              <a:t>Boston common</a:t>
            </a:r>
            <a:endParaRPr kumimoji="0" lang="en-US" sz="1400" u="none" strike="noStrike" kern="1200" cap="all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TitilliumText22L Medium"/>
              <a:ea typeface="+mj-ea"/>
              <a:cs typeface="TitilliumText22L Medium"/>
            </a:endParaRPr>
          </a:p>
        </p:txBody>
      </p:sp>
      <p:pic>
        <p:nvPicPr>
          <p:cNvPr id="11" name="Picture 10" descr="bc_log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403600" y="5274733"/>
            <a:ext cx="2336800" cy="1184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Inaugural event description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wrap="square"/>
          <a:lstStyle/>
          <a:p>
            <a:pPr marL="119063" indent="-119063"/>
            <a:r>
              <a:rPr lang="en-US" dirty="0" smtClean="0"/>
              <a:t>09.23.12 was a smash hit!</a:t>
            </a:r>
          </a:p>
          <a:p>
            <a:pPr marL="119063" indent="-119063"/>
            <a:r>
              <a:rPr lang="en-US" dirty="0" smtClean="0"/>
              <a:t>Our “</a:t>
            </a:r>
            <a:r>
              <a:rPr lang="en-US" i="1" dirty="0" smtClean="0"/>
              <a:t>Invitation Only</a:t>
            </a:r>
            <a:r>
              <a:rPr lang="en-US" dirty="0" smtClean="0"/>
              <a:t>” event attracted collectors such as Joe Freeman with his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1915 Duisenberg </a:t>
            </a:r>
            <a:r>
              <a:rPr lang="en-US" dirty="0" smtClean="0"/>
              <a:t>and many other rare cars totally over $35 million dollars worth of steel on the field!</a:t>
            </a:r>
          </a:p>
          <a:p>
            <a:pPr marL="119063" indent="-119063"/>
            <a:r>
              <a:rPr lang="en-US" dirty="0" smtClean="0"/>
              <a:t>Over 500 VIPs and 10,000 enthusiasts attended.</a:t>
            </a:r>
            <a:endParaRPr lang="en-US" dirty="0"/>
          </a:p>
        </p:txBody>
      </p:sp>
      <p:pic>
        <p:nvPicPr>
          <p:cNvPr id="6" name="Picture 2" descr="http://files.conceptcarz.com/img/Duesenberg/15-Duesenberg-Indy-DV-10-AI_a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2801" y="2125133"/>
            <a:ext cx="3200400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736597" y="4362372"/>
            <a:ext cx="3191933" cy="1888068"/>
          </a:xfrm>
          <a:prstGeom prst="rect">
            <a:avLst/>
          </a:prstGeom>
        </p:spPr>
        <p:txBody>
          <a:bodyPr vert="horz" wrap="square" anchor="t"/>
          <a:lstStyle/>
          <a:p>
            <a:pPr marL="119063" indent="-119063">
              <a:buNone/>
            </a:pP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Speaker u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nveiling of the 1915 Duisenberg.</a:t>
            </a:r>
            <a:endParaRPr lang="en-US" sz="1200" dirty="0" smtClean="0">
              <a:solidFill>
                <a:schemeClr val="bg1">
                  <a:lumMod val="75000"/>
                </a:schemeClr>
              </a:solidFill>
              <a:latin typeface="TitilliumText22L Light"/>
              <a:cs typeface="TitilliumText22L Light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Some inaugural sponsors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4933" y="1989666"/>
            <a:ext cx="4351867" cy="4182533"/>
          </a:xfrm>
        </p:spPr>
        <p:txBody>
          <a:bodyPr/>
          <a:lstStyle/>
          <a:p>
            <a:pPr marL="119063" indent="-119063"/>
            <a:r>
              <a:rPr lang="en-US" dirty="0" smtClean="0"/>
              <a:t>Admirals Bank</a:t>
            </a:r>
          </a:p>
          <a:p>
            <a:pPr marL="119063" indent="-119063"/>
            <a:r>
              <a:rPr lang="en-US" dirty="0" smtClean="0"/>
              <a:t>W Residences</a:t>
            </a:r>
          </a:p>
          <a:p>
            <a:pPr marL="119063" indent="-119063"/>
            <a:r>
              <a:rPr lang="en-US" dirty="0" smtClean="0"/>
              <a:t>Copley Motorcars</a:t>
            </a:r>
          </a:p>
          <a:p>
            <a:pPr marL="119063" indent="-119063"/>
            <a:r>
              <a:rPr lang="en-US" dirty="0" smtClean="0"/>
              <a:t>Northeast Insurance</a:t>
            </a:r>
          </a:p>
          <a:p>
            <a:pPr marL="119063" indent="-119063"/>
            <a:r>
              <a:rPr lang="en-US" dirty="0" err="1" smtClean="0"/>
              <a:t>Racemaker</a:t>
            </a:r>
            <a:r>
              <a:rPr lang="en-US" dirty="0" smtClean="0"/>
              <a:t> Press</a:t>
            </a:r>
          </a:p>
          <a:p>
            <a:pPr marL="119063" indent="-119063"/>
            <a:r>
              <a:rPr lang="en-US" dirty="0" smtClean="0"/>
              <a:t>Cadillac, Chevrolet, Ford, Toyota, Mitsubishi, Nissan, BMW</a:t>
            </a:r>
            <a:endParaRPr lang="en-US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66" y="2099734"/>
            <a:ext cx="3226871" cy="2147886"/>
          </a:xfrm>
          <a:prstGeom prst="rect">
            <a:avLst/>
          </a:prstGeom>
          <a:noFill/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736597" y="4362372"/>
            <a:ext cx="3191933" cy="1888068"/>
          </a:xfrm>
          <a:prstGeom prst="rect">
            <a:avLst/>
          </a:prstGeom>
        </p:spPr>
        <p:txBody>
          <a:bodyPr vert="horz" wrap="square" anchor="t"/>
          <a:lstStyle/>
          <a:p>
            <a:pPr marL="119063" indent="-119063">
              <a:buNone/>
            </a:pP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Attendees checking out the classic cars.</a:t>
            </a:r>
            <a:endParaRPr lang="en-US" sz="1200" dirty="0" smtClean="0">
              <a:solidFill>
                <a:schemeClr val="bg1">
                  <a:lumMod val="75000"/>
                </a:schemeClr>
              </a:solidFill>
              <a:latin typeface="TitilliumText22L Light"/>
              <a:cs typeface="TitilliumText22L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/>
          <a:lstStyle/>
          <a:p>
            <a:pPr marL="119063" indent="-119063"/>
            <a:r>
              <a:rPr lang="en-US" dirty="0" smtClean="0"/>
              <a:t>5 years in the planning</a:t>
            </a:r>
          </a:p>
          <a:p>
            <a:pPr marL="119063" indent="-119063"/>
            <a:r>
              <a:rPr lang="en-US" dirty="0" smtClean="0"/>
              <a:t> Free for the general public/paid VIPs</a:t>
            </a:r>
          </a:p>
          <a:p>
            <a:pPr marL="119063" indent="-119063"/>
            <a:r>
              <a:rPr lang="en-US" dirty="0" smtClean="0"/>
              <a:t>An upscale event in Downtown Boston</a:t>
            </a:r>
          </a:p>
          <a:p>
            <a:pPr marL="119063" indent="-119063"/>
            <a:r>
              <a:rPr lang="en-US" dirty="0" smtClean="0"/>
              <a:t>Sponsorship from national car manufacturers, local car dealers &amp; merchants</a:t>
            </a:r>
          </a:p>
          <a:p>
            <a:pPr marL="119063" indent="-119063"/>
            <a:r>
              <a:rPr lang="en-US" dirty="0" smtClean="0"/>
              <a:t> Presentation of the Mayor’s Cup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812800" y="4362372"/>
            <a:ext cx="3191933" cy="1888068"/>
          </a:xfrm>
          <a:prstGeom prst="rect">
            <a:avLst/>
          </a:prstGeom>
        </p:spPr>
        <p:txBody>
          <a:bodyPr vert="horz" wrap="square" anchor="t"/>
          <a:lstStyle/>
          <a:p>
            <a:pPr marL="119063" indent="-119063">
              <a:buNone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“To present</a:t>
            </a: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 a </a:t>
            </a: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unique motorsports event </a:t>
            </a: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to showcase </a:t>
            </a: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the City of Boston.”</a:t>
            </a:r>
          </a:p>
        </p:txBody>
      </p:sp>
      <p:pic>
        <p:nvPicPr>
          <p:cNvPr id="7" name="Picture 6" descr="City of Bosto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871" y="2099738"/>
            <a:ext cx="3228332" cy="2147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Location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/>
          <a:lstStyle/>
          <a:p>
            <a:pPr marL="169863" indent="-169863">
              <a:lnSpc>
                <a:spcPct val="90000"/>
              </a:lnSpc>
            </a:pPr>
            <a:r>
              <a:rPr lang="en-US" dirty="0" smtClean="0"/>
              <a:t>Centered </a:t>
            </a:r>
            <a:r>
              <a:rPr lang="en-US" dirty="0" smtClean="0"/>
              <a:t>around the Parkman Bandstand, now celebrating its 100</a:t>
            </a:r>
            <a:r>
              <a:rPr lang="en-US" baseline="30000" dirty="0" smtClean="0"/>
              <a:t>th</a:t>
            </a:r>
            <a:r>
              <a:rPr lang="en-US" dirty="0" smtClean="0"/>
              <a:t> birthday.</a:t>
            </a:r>
            <a:endParaRPr lang="en-US" dirty="0" smtClean="0"/>
          </a:p>
          <a:p>
            <a:pPr marL="169863" indent="-169863"/>
            <a:r>
              <a:rPr lang="en-US" dirty="0" smtClean="0"/>
              <a:t>Its </a:t>
            </a:r>
            <a:r>
              <a:rPr lang="en-US" dirty="0" smtClean="0"/>
              <a:t>expanses and internal roadways are ideal for logistical purposes and public </a:t>
            </a:r>
            <a:r>
              <a:rPr lang="en-US" dirty="0" smtClean="0"/>
              <a:t>viewing</a:t>
            </a:r>
            <a:r>
              <a:rPr lang="en-US" dirty="0" smtClean="0"/>
              <a:t>.</a:t>
            </a:r>
            <a:endParaRPr lang="en-US" dirty="0" smtClean="0"/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The </a:t>
            </a:r>
            <a:r>
              <a:rPr lang="en-US" dirty="0" smtClean="0"/>
              <a:t>underground garage provides extensive public parking and car </a:t>
            </a:r>
            <a:r>
              <a:rPr lang="en-US" dirty="0" smtClean="0"/>
              <a:t>storage</a:t>
            </a:r>
            <a:endParaRPr lang="en-US" dirty="0" smtClean="0"/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Backdrop: Autumn in New England</a:t>
            </a:r>
          </a:p>
          <a:p>
            <a:pPr marL="169863" indent="-169863">
              <a:lnSpc>
                <a:spcPct val="90000"/>
              </a:lnSpc>
            </a:pPr>
            <a:endParaRPr lang="en-US" dirty="0" smtClean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871" y="2108205"/>
            <a:ext cx="3228332" cy="229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736597" y="4514778"/>
            <a:ext cx="3327400" cy="1888068"/>
          </a:xfrm>
          <a:prstGeom prst="rect">
            <a:avLst/>
          </a:prstGeom>
        </p:spPr>
        <p:txBody>
          <a:bodyPr vert="horz" wrap="square" anchor="t"/>
          <a:lstStyle/>
          <a:p>
            <a:pPr marL="119063" indent="-119063">
              <a:buNone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THE BOSTON COMMON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  <a:latin typeface="TitilliumText22L Light"/>
              <a:cs typeface="TitilliumText22L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WHY A CLASSIC CAR SHOW?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/>
          <a:lstStyle/>
          <a:p>
            <a:pPr marL="169863" indent="-169863">
              <a:lnSpc>
                <a:spcPct val="90000"/>
              </a:lnSpc>
            </a:pPr>
            <a:r>
              <a:rPr lang="en-US" dirty="0" smtClean="0"/>
              <a:t>More upscale than golf</a:t>
            </a:r>
          </a:p>
          <a:p>
            <a:pPr marL="169863" indent="-169863"/>
            <a:r>
              <a:rPr lang="en-US" dirty="0" smtClean="0"/>
              <a:t>Birds of a feather flock together</a:t>
            </a:r>
            <a:endParaRPr lang="en-US" dirty="0" smtClean="0"/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Great ways to thank best customers/ Attract new ones</a:t>
            </a:r>
            <a:endParaRPr lang="en-US" dirty="0" smtClean="0"/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More VIP assets for first sponsor commitments</a:t>
            </a:r>
          </a:p>
          <a:p>
            <a:pPr marL="169863" indent="-169863">
              <a:lnSpc>
                <a:spcPct val="90000"/>
              </a:lnSpc>
            </a:pPr>
            <a:r>
              <a:rPr lang="en-US" dirty="0" smtClean="0"/>
              <a:t>Ability to help shape the event!</a:t>
            </a:r>
          </a:p>
          <a:p>
            <a:pPr marL="169863" indent="-169863"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711196" y="4538133"/>
            <a:ext cx="3191933" cy="431800"/>
          </a:xfrm>
          <a:prstGeom prst="rect">
            <a:avLst/>
          </a:prstGeom>
        </p:spPr>
        <p:txBody>
          <a:bodyPr vert="horz" wrap="square" anchor="t"/>
          <a:lstStyle/>
          <a:p>
            <a:pPr marL="119063" indent="-119063">
              <a:buNone/>
            </a:pP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1969 Mustang GT350</a:t>
            </a:r>
            <a:endParaRPr lang="en-US" sz="1200" dirty="0" smtClean="0">
              <a:solidFill>
                <a:schemeClr val="bg1">
                  <a:lumMod val="75000"/>
                </a:schemeClr>
              </a:solidFill>
              <a:latin typeface="TitilliumText22L Light"/>
              <a:cs typeface="TitilliumText22L Light"/>
            </a:endParaRPr>
          </a:p>
        </p:txBody>
      </p:sp>
      <p:pic>
        <p:nvPicPr>
          <p:cNvPr id="8" name="Picture 7" descr="Screen shot 2012-10-30 at 4.41.1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871" y="2108205"/>
            <a:ext cx="3228332" cy="231465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Sample of 3 winning cars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439323" y="5892800"/>
            <a:ext cx="3191933" cy="431800"/>
          </a:xfrm>
          <a:prstGeom prst="rect">
            <a:avLst/>
          </a:prstGeom>
        </p:spPr>
        <p:txBody>
          <a:bodyPr vert="horz" wrap="square" anchor="t"/>
          <a:lstStyle/>
          <a:p>
            <a:pPr marL="119063" indent="-119063">
              <a:buNone/>
            </a:pP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1952 Cunningham C-3 </a:t>
            </a:r>
            <a:endParaRPr lang="en-US" sz="1200" dirty="0" smtClean="0">
              <a:solidFill>
                <a:schemeClr val="bg1">
                  <a:lumMod val="75000"/>
                </a:schemeClr>
              </a:solidFill>
              <a:latin typeface="TitilliumText22L Light"/>
              <a:cs typeface="TitilliumText22L Light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3" y="2108205"/>
            <a:ext cx="607060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Sample of 3 winning cars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439323" y="5892800"/>
            <a:ext cx="3191933" cy="431800"/>
          </a:xfrm>
          <a:prstGeom prst="rect">
            <a:avLst/>
          </a:prstGeom>
        </p:spPr>
        <p:txBody>
          <a:bodyPr vert="horz" wrap="square" anchor="t"/>
          <a:lstStyle/>
          <a:p>
            <a:pPr marL="119063" indent="-119063">
              <a:buNone/>
            </a:pP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1948 </a:t>
            </a: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Delahaye</a:t>
            </a:r>
            <a:endParaRPr lang="en-US" sz="1200" dirty="0" smtClean="0">
              <a:solidFill>
                <a:schemeClr val="bg1">
                  <a:lumMod val="75000"/>
                </a:schemeClr>
              </a:solidFill>
              <a:latin typeface="TitilliumText22L Light"/>
              <a:cs typeface="TitilliumText22L Light"/>
            </a:endParaRPr>
          </a:p>
        </p:txBody>
      </p:sp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3" y="2108205"/>
            <a:ext cx="6323866" cy="363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Sample of 3 winning cars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439323" y="5892800"/>
            <a:ext cx="3191933" cy="431800"/>
          </a:xfrm>
          <a:prstGeom prst="rect">
            <a:avLst/>
          </a:prstGeom>
        </p:spPr>
        <p:txBody>
          <a:bodyPr vert="horz" wrap="square" anchor="t"/>
          <a:lstStyle/>
          <a:p>
            <a:pPr marL="119063" indent="-119063">
              <a:buNone/>
            </a:pP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TitilliumText22L Light"/>
                <a:cs typeface="TitilliumText22L Light"/>
              </a:rPr>
              <a:t>1957 Corvette</a:t>
            </a:r>
            <a:endParaRPr lang="en-US" sz="1200" dirty="0" smtClean="0">
              <a:solidFill>
                <a:schemeClr val="bg1">
                  <a:lumMod val="75000"/>
                </a:schemeClr>
              </a:solidFill>
              <a:latin typeface="TitilliumText22L Light"/>
              <a:cs typeface="TitilliumText22L Light"/>
            </a:endParaRPr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1901830"/>
            <a:ext cx="8542338" cy="3838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>
        <a:defPPr marL="0" marR="0" indent="0" algn="ctr" defTabSz="4572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kern="1200" cap="all" spc="0" normalizeH="0" baseline="0" noProof="0" dirty="0" err="1" smtClean="0">
            <a:ln>
              <a:noFill/>
            </a:ln>
            <a:solidFill>
              <a:schemeClr val="bg1"/>
            </a:solidFill>
            <a:effectLst/>
            <a:uLnTx/>
            <a:uFillTx/>
            <a:latin typeface="TitilliumText22L XBold"/>
            <a:ea typeface="+mj-ea"/>
            <a:cs typeface="TitilliumText22L XBold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</TotalTime>
  <Words>372</Words>
  <Application>Microsoft Macintosh PowerPoint</Application>
  <PresentationFormat>On-screen Show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Vintage collector car show to benefit the fund for Boston parks &amp; recreation</vt:lpstr>
      <vt:lpstr>Inaugural event description</vt:lpstr>
      <vt:lpstr>Some inaugural sponsors</vt:lpstr>
      <vt:lpstr>mission</vt:lpstr>
      <vt:lpstr>Location</vt:lpstr>
      <vt:lpstr>WHY A CLASSIC CAR SHOW?</vt:lpstr>
      <vt:lpstr>Sample of 3 winning cars</vt:lpstr>
      <vt:lpstr>Sample of 3 winning cars</vt:lpstr>
      <vt:lpstr>Sample of 3 winning cars</vt:lpstr>
      <vt:lpstr>2013 additions</vt:lpstr>
      <vt:lpstr>Can we count on your support?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Flint</dc:creator>
  <cp:lastModifiedBy>Michael Flint</cp:lastModifiedBy>
  <cp:revision>32</cp:revision>
  <dcterms:created xsi:type="dcterms:W3CDTF">2012-10-30T20:22:56Z</dcterms:created>
  <dcterms:modified xsi:type="dcterms:W3CDTF">2012-10-30T20:53:17Z</dcterms:modified>
</cp:coreProperties>
</file>